
<file path=[Content_Types].xml><?xml version="1.0" encoding="utf-8"?>
<Types xmlns="http://schemas.openxmlformats.org/package/2006/content-types">
  <Default Extension="rels" ContentType="application/vnd.openxmlformats-package.relationships+xml"/>
  <Override PartName="/ppt/slideLayouts/slideLayout1.xml" ContentType="application/vnd.openxmlformats-officedocument.presentationml.slideLayout+xml"/>
  <Override PartName="/ppt/slides/slide11.xml" ContentType="application/vnd.openxmlformats-officedocument.presentationml.slide+xml"/>
  <Default Extension="xml" ContentType="application/xml"/>
  <Override PartName="/ppt/slides/slide9.xml" ContentType="application/vnd.openxmlformats-officedocument.presentationml.slide+xml"/>
  <Default Extension="jpeg" ContentType="image/jpeg"/>
  <Override PartName="/ppt/tableStyles.xml" ContentType="application/vnd.openxmlformats-officedocument.presentationml.tableStyles+xml"/>
  <Override PartName="/ppt/slideLayouts/slideLayout8.xml" ContentType="application/vnd.openxmlformats-officedocument.presentationml.slideLayout+xml"/>
  <Override PartName="/ppt/slides/slide7.xml" ContentType="application/vnd.openxmlformats-officedocument.presentationml.slide+xml"/>
  <Override PartName="/ppt/slides/slide18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5.xml" ContentType="application/vnd.openxmlformats-officedocument.presentationml.slide+xml"/>
  <Override PartName="/ppt/slides/slide16.xml" ContentType="application/vnd.openxmlformats-officedocument.presentationml.slide+xml"/>
  <Override PartName="/ppt/theme/theme2.xml" ContentType="application/vnd.openxmlformats-officedocument.theme+xml"/>
  <Override PartName="/ppt/slideMasters/slideMaster1.xml" ContentType="application/vnd.openxmlformats-officedocument.presentationml.slideMaster+xml"/>
  <Override PartName="/ppt/slideLayouts/slideLayout4.xml" ContentType="application/vnd.openxmlformats-officedocument.presentationml.slideLayout+xml"/>
  <Override PartName="/ppt/slides/slide3.xml" ContentType="application/vnd.openxmlformats-officedocument.presentationml.slide+xml"/>
  <Override PartName="/ppt/slideLayouts/slideLayout10.xml" ContentType="application/vnd.openxmlformats-officedocument.presentationml.slideLayout+xml"/>
  <Override PartName="/ppt/slides/slide14.xml" ContentType="application/vnd.openxmlformats-officedocument.presentationml.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Layouts/slideLayout2.xml" ContentType="application/vnd.openxmlformats-officedocument.presentationml.slideLayout+xml"/>
  <Override PartName="/ppt/slides/slide1.xml" ContentType="application/vnd.openxmlformats-officedocument.presentationml.slide+xml"/>
  <Override PartName="/ppt/slides/slide12.xml" ContentType="application/vnd.openxmlformats-officedocument.presentationml.slide+xml"/>
  <Default Extension="bin" ContentType="application/vnd.openxmlformats-officedocument.presentationml.printerSettings"/>
  <Default Extension="tiff" ContentType="image/tiff"/>
  <Override PartName="/ppt/slides/slide10.xml" ContentType="application/vnd.openxmlformats-officedocument.presentationml.slide+xml"/>
  <Override PartName="/ppt/viewProps.xml" ContentType="application/vnd.openxmlformats-officedocument.presentationml.viewProps+xml"/>
  <Override PartName="/ppt/slides/slide8.xml" ContentType="application/vnd.openxmlformats-officedocument.presentationml.slide+xml"/>
  <Override PartName="/ppt/presentation.xml" ContentType="application/vnd.openxmlformats-officedocument.presentationml.presentation.main+xml"/>
  <Override PartName="/ppt/slides/slide19.xml" ContentType="application/vnd.openxmlformats-officedocument.presentationml.slide+xml"/>
  <Override PartName="/ppt/slideLayouts/slideLayout9.xml" ContentType="application/vnd.openxmlformats-officedocument.presentationml.slideLayout+xml"/>
  <Override PartName="/ppt/handoutMasters/handoutMaster1.xml" ContentType="application/vnd.openxmlformats-officedocument.presentationml.handoutMaster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s/slide17.xml" ContentType="application/vnd.openxmlformats-officedocument.presentationml.slide+xml"/>
  <Override PartName="/ppt/theme/theme3.xml" ContentType="application/vnd.openxmlformats-officedocument.theme+xml"/>
  <Override PartName="/ppt/notesMasters/notesMaster1.xml" ContentType="application/vnd.openxmlformats-officedocument.presentationml.notesMaster+xml"/>
  <Override PartName="/ppt/slideLayouts/slideLayout5.xml" ContentType="application/vnd.openxmlformats-officedocument.presentationml.slideLayout+xml"/>
  <Override PartName="/ppt/slides/slide4.xml" ContentType="application/vnd.openxmlformats-officedocument.presentationml.slide+xml"/>
  <Override PartName="/ppt/slideLayouts/slideLayout11.xml" ContentType="application/vnd.openxmlformats-officedocument.presentationml.slideLayout+xml"/>
  <Override PartName="/ppt/slides/slide15.xml" ContentType="application/vnd.openxmlformats-officedocument.presentationml.slide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slideLayouts/slideLayout3.xml" ContentType="application/vnd.openxmlformats-officedocument.presentationml.slideLayout+xml"/>
  <Override PartName="/ppt/slides/slide2.xml" ContentType="application/vnd.openxmlformats-officedocument.presentationml.slide+xml"/>
  <Override PartName="/ppt/slides/slide13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firstSlideNum="0" saveSubsetFonts="1" autoCompressPictures="0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normalViewPr preferSingleView="1">
    <p:restoredLeft sz="15620"/>
    <p:restoredTop sz="94660"/>
  </p:normalViewPr>
  <p:slideViewPr>
    <p:cSldViewPr snapToGrid="0" snapToObjects="1">
      <p:cViewPr varScale="1">
        <p:scale>
          <a:sx n="126" d="100"/>
          <a:sy n="126" d="100"/>
        </p:scale>
        <p:origin x="-856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handoutMaster" Target="handoutMasters/handoutMaster1.xml"/><Relationship Id="rId23" Type="http://schemas.openxmlformats.org/officeDocument/2006/relationships/printerSettings" Target="printerSettings/printerSettings1.bin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5CF1D4-9FDA-1E40-98CB-E4E8DEE2D697}" type="datetimeFigureOut">
              <a:rPr lang="en-US" smtClean="0"/>
              <a:t>2/15/12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ED2A50-E84D-3547-B0F3-43262905271D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A107EA-3DEC-EC47-A53B-9E53E77D9A75}" type="datetimeFigureOut">
              <a:rPr lang="en-US" smtClean="0"/>
              <a:t>2/15/12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3BD032-1B9C-EF47-82BB-628645305665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8B553-10B5-E543-A786-6AD6375C3D91}" type="datetime1">
              <a:rPr lang="en-US" smtClean="0"/>
              <a:t>2/15/12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Content Cleanup: Category: ATC&amp;Taping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C5DD1-AF8B-9C4F-A861-9EF9E38FE28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CD18C-D3E9-8742-A592-F884E04A6B0E}" type="datetime1">
              <a:rPr lang="en-US" smtClean="0"/>
              <a:t>2/15/12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Content Cleanup: Category: ATC&amp;Taping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C5DD1-AF8B-9C4F-A861-9EF9E38FE28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15CE0-565C-DD42-AA9E-3D38C8026A76}" type="datetime1">
              <a:rPr lang="en-US" smtClean="0"/>
              <a:t>2/15/12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Content Cleanup: Category: ATC&amp;Taping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C5DD1-AF8B-9C4F-A861-9EF9E38FE28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CEDCA-4D6D-2849-94D5-B8E1520D9602}" type="datetime1">
              <a:rPr lang="en-US" smtClean="0"/>
              <a:t>2/15/12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Content Cleanup: Category: ATC&amp;Taping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C5DD1-AF8B-9C4F-A861-9EF9E38FE28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724AE0-00F9-194C-BE4B-31AE40BD9AE7}" type="datetime1">
              <a:rPr lang="en-US" smtClean="0"/>
              <a:t>2/15/12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Content Cleanup: Category: ATC&amp;Taping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C5DD1-AF8B-9C4F-A861-9EF9E38FE28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3DB95-A668-7348-AC67-9EA4C3E65688}" type="datetime1">
              <a:rPr lang="en-US" smtClean="0"/>
              <a:t>2/15/12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Content Cleanup: Category: ATC&amp;Taping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C5DD1-AF8B-9C4F-A861-9EF9E38FE28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F34DF-690A-FA49-895E-E4F04BC3606B}" type="datetime1">
              <a:rPr lang="en-US" smtClean="0"/>
              <a:t>2/15/12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Content Cleanup: Category: ATC&amp;Taping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C5DD1-AF8B-9C4F-A861-9EF9E38FE28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966E8A-F69E-DD4D-A965-947398C4ACA8}" type="datetime1">
              <a:rPr lang="en-US" smtClean="0"/>
              <a:t>2/15/12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Content Cleanup: Category: ATC&amp;Taping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C5DD1-AF8B-9C4F-A861-9EF9E38FE28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E664A-5760-9744-AF06-E14E1BD2EEE3}" type="datetime1">
              <a:rPr lang="en-US" smtClean="0"/>
              <a:t>2/15/12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Content Cleanup: Category: ATC&amp;Taping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C5DD1-AF8B-9C4F-A861-9EF9E38FE28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2F22F-02A4-014D-A43B-DE6D881517F6}" type="datetime1">
              <a:rPr lang="en-US" smtClean="0"/>
              <a:t>2/15/12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Content Cleanup: Category: ATC&amp;Taping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C5DD1-AF8B-9C4F-A861-9EF9E38FE28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5366C4-FE62-2342-AD95-C92C4AC25C10}" type="datetime1">
              <a:rPr lang="en-US" smtClean="0"/>
              <a:t>2/15/12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Content Cleanup: Category: ATC&amp;Taping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C5DD1-AF8B-9C4F-A861-9EF9E38FE28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A890CF-285B-764B-AF76-AFF5B78C2D40}" type="datetime1">
              <a:rPr lang="en-US" smtClean="0"/>
              <a:t>2/15/12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Content Cleanup: Category: ATC&amp;Taping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5C5DD1-AF8B-9C4F-A861-9EF9E38FE28E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tif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C5DD1-AF8B-9C4F-A861-9EF9E38FE28E}" type="slidenum">
              <a:rPr lang="en-US" smtClean="0"/>
              <a:t>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Content Cleanup: Category: ATC&amp;Taping</a:t>
            </a:r>
            <a:endParaRPr lang="en-US"/>
          </a:p>
        </p:txBody>
      </p:sp>
      <p:pic>
        <p:nvPicPr>
          <p:cNvPr id="6" name="Picture 5" descr="sg_taping_before_0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350" y="2159000"/>
            <a:ext cx="8623300" cy="2540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Content Cleanup: Category: ATC&amp;Taping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C5DD1-AF8B-9C4F-A861-9EF9E38FE28E}" type="slidenum">
              <a:rPr lang="en-US" smtClean="0"/>
              <a:t>9</a:t>
            </a:fld>
            <a:endParaRPr lang="en-US"/>
          </a:p>
        </p:txBody>
      </p:sp>
      <p:pic>
        <p:nvPicPr>
          <p:cNvPr id="6" name="Picture 5" descr="sg_taping_before_9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2372"/>
            <a:ext cx="9144000" cy="6133256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Content Cleanup: Category: ATC&amp;Taping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C5DD1-AF8B-9C4F-A861-9EF9E38FE28E}" type="slidenum">
              <a:rPr lang="en-US" smtClean="0"/>
              <a:t>10</a:t>
            </a:fld>
            <a:endParaRPr lang="en-US"/>
          </a:p>
        </p:txBody>
      </p:sp>
      <p:pic>
        <p:nvPicPr>
          <p:cNvPr id="6" name="Picture 5" descr="sg_taping_before_10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2372"/>
            <a:ext cx="9144000" cy="6133256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Content Cleanup: Category: ATC&amp;Taping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C5DD1-AF8B-9C4F-A861-9EF9E38FE28E}" type="slidenum">
              <a:rPr lang="en-US" smtClean="0"/>
              <a:t>11</a:t>
            </a:fld>
            <a:endParaRPr lang="en-US"/>
          </a:p>
        </p:txBody>
      </p:sp>
      <p:pic>
        <p:nvPicPr>
          <p:cNvPr id="6" name="Picture 5" descr="sg_taping_before_11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2372"/>
            <a:ext cx="9144000" cy="6133256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Content Cleanup: Category: ATC&amp;Taping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C5DD1-AF8B-9C4F-A861-9EF9E38FE28E}" type="slidenum">
              <a:rPr lang="en-US" smtClean="0"/>
              <a:t>12</a:t>
            </a:fld>
            <a:endParaRPr lang="en-US"/>
          </a:p>
        </p:txBody>
      </p:sp>
      <p:pic>
        <p:nvPicPr>
          <p:cNvPr id="6" name="Picture 5" descr="sg_taping_before_12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2372"/>
            <a:ext cx="9144000" cy="6133256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Content Cleanup: Category: ATC&amp;Taping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C5DD1-AF8B-9C4F-A861-9EF9E38FE28E}" type="slidenum">
              <a:rPr lang="en-US" smtClean="0"/>
              <a:t>13</a:t>
            </a:fld>
            <a:endParaRPr lang="en-US"/>
          </a:p>
        </p:txBody>
      </p:sp>
      <p:pic>
        <p:nvPicPr>
          <p:cNvPr id="6" name="Picture 5" descr="sg_taping_before_13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2372"/>
            <a:ext cx="9144000" cy="6133256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Content Cleanup: Category: ATC&amp;Taping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C5DD1-AF8B-9C4F-A861-9EF9E38FE28E}" type="slidenum">
              <a:rPr lang="en-US" smtClean="0"/>
              <a:t>14</a:t>
            </a:fld>
            <a:endParaRPr lang="en-US"/>
          </a:p>
        </p:txBody>
      </p:sp>
      <p:pic>
        <p:nvPicPr>
          <p:cNvPr id="6" name="Picture 5" descr="sg_taping_before_14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3500" y="793750"/>
            <a:ext cx="3937000" cy="52705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Content Cleanup: Category: ATC&amp;Taping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C5DD1-AF8B-9C4F-A861-9EF9E38FE28E}" type="slidenum">
              <a:rPr lang="en-US" smtClean="0"/>
              <a:t>15</a:t>
            </a:fld>
            <a:endParaRPr lang="en-US"/>
          </a:p>
        </p:txBody>
      </p:sp>
      <p:pic>
        <p:nvPicPr>
          <p:cNvPr id="6" name="Picture 5" descr="sg_taping_before_15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2372"/>
            <a:ext cx="9144000" cy="6133256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Content Cleanup: Category: ATC&amp;Taping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C5DD1-AF8B-9C4F-A861-9EF9E38FE28E}" type="slidenum">
              <a:rPr lang="en-US" smtClean="0"/>
              <a:t>16</a:t>
            </a:fld>
            <a:endParaRPr lang="en-US"/>
          </a:p>
        </p:txBody>
      </p:sp>
      <p:pic>
        <p:nvPicPr>
          <p:cNvPr id="6" name="Picture 5" descr="sg_taping_before_16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2372"/>
            <a:ext cx="9144000" cy="6133256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Content Cleanup: Category: ATC&amp;Taping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C5DD1-AF8B-9C4F-A861-9EF9E38FE28E}" type="slidenum">
              <a:rPr lang="en-US" smtClean="0"/>
              <a:t>17</a:t>
            </a:fld>
            <a:endParaRPr lang="en-US"/>
          </a:p>
        </p:txBody>
      </p:sp>
      <p:pic>
        <p:nvPicPr>
          <p:cNvPr id="6" name="Picture 5" descr="sg_taping_before_17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2372"/>
            <a:ext cx="9144000" cy="6133256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Content Cleanup: Category: ATC&amp;Taping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C5DD1-AF8B-9C4F-A861-9EF9E38FE28E}" type="slidenum">
              <a:rPr lang="en-US" smtClean="0"/>
              <a:t>18</a:t>
            </a:fld>
            <a:endParaRPr lang="en-US"/>
          </a:p>
        </p:txBody>
      </p:sp>
      <p:pic>
        <p:nvPicPr>
          <p:cNvPr id="6" name="Picture 5" descr="sg_taping_before_18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2372"/>
            <a:ext cx="9144000" cy="613325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Content Cleanup: Category: ATC&amp;Taping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C5DD1-AF8B-9C4F-A861-9EF9E38FE28E}" type="slidenum">
              <a:rPr lang="en-US" smtClean="0"/>
              <a:t>1</a:t>
            </a:fld>
            <a:endParaRPr lang="en-US"/>
          </a:p>
        </p:txBody>
      </p:sp>
      <p:pic>
        <p:nvPicPr>
          <p:cNvPr id="6" name="Picture 5" descr="sg_taping_before_1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2372"/>
            <a:ext cx="9144000" cy="613325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Content Cleanup: Category: ATC&amp;Taping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C5DD1-AF8B-9C4F-A861-9EF9E38FE28E}" type="slidenum">
              <a:rPr lang="en-US" smtClean="0"/>
              <a:t>2</a:t>
            </a:fld>
            <a:endParaRPr lang="en-US"/>
          </a:p>
        </p:txBody>
      </p:sp>
      <p:pic>
        <p:nvPicPr>
          <p:cNvPr id="7" name="Picture 6" descr="sg_taping_before_2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2372"/>
            <a:ext cx="9144000" cy="613325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Content Cleanup: Category: ATC&amp;Taping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C5DD1-AF8B-9C4F-A861-9EF9E38FE28E}" type="slidenum">
              <a:rPr lang="en-US" smtClean="0"/>
              <a:t>3</a:t>
            </a:fld>
            <a:endParaRPr lang="en-US"/>
          </a:p>
        </p:txBody>
      </p:sp>
      <p:pic>
        <p:nvPicPr>
          <p:cNvPr id="6" name="Picture 5" descr="sg_taping_before_3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2372"/>
            <a:ext cx="9144000" cy="613325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Content Cleanup: Category: ATC&amp;Taping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C5DD1-AF8B-9C4F-A861-9EF9E38FE28E}" type="slidenum">
              <a:rPr lang="en-US" smtClean="0"/>
              <a:t>4</a:t>
            </a:fld>
            <a:endParaRPr lang="en-US"/>
          </a:p>
        </p:txBody>
      </p:sp>
      <p:pic>
        <p:nvPicPr>
          <p:cNvPr id="6" name="Picture 5" descr="sg_taping_before_4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2372"/>
            <a:ext cx="9144000" cy="613325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Content Cleanup: Category: ATC&amp;Taping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C5DD1-AF8B-9C4F-A861-9EF9E38FE28E}" type="slidenum">
              <a:rPr lang="en-US" smtClean="0"/>
              <a:t>5</a:t>
            </a:fld>
            <a:endParaRPr lang="en-US"/>
          </a:p>
        </p:txBody>
      </p:sp>
      <p:pic>
        <p:nvPicPr>
          <p:cNvPr id="6" name="Picture 5" descr="sg_taping_before_5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2372"/>
            <a:ext cx="9144000" cy="613325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Content Cleanup: Category: ATC&amp;Taping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C5DD1-AF8B-9C4F-A861-9EF9E38FE28E}" type="slidenum">
              <a:rPr lang="en-US" smtClean="0"/>
              <a:t>6</a:t>
            </a:fld>
            <a:endParaRPr lang="en-US"/>
          </a:p>
        </p:txBody>
      </p:sp>
      <p:pic>
        <p:nvPicPr>
          <p:cNvPr id="6" name="Picture 5" descr="sg_taping_before_6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2372"/>
            <a:ext cx="9144000" cy="613325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Content Cleanup: Category: ATC&amp;Taping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C5DD1-AF8B-9C4F-A861-9EF9E38FE28E}" type="slidenum">
              <a:rPr lang="en-US" smtClean="0"/>
              <a:t>7</a:t>
            </a:fld>
            <a:endParaRPr lang="en-US"/>
          </a:p>
        </p:txBody>
      </p:sp>
      <p:pic>
        <p:nvPicPr>
          <p:cNvPr id="6" name="Picture 5" descr="sg_taping_before_7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2372"/>
            <a:ext cx="9144000" cy="613325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C5DD1-AF8B-9C4F-A861-9EF9E38FE28E}" type="slidenum">
              <a:rPr lang="en-US" smtClean="0"/>
              <a:t>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Content Cleanup: Category: ATC&amp;Taping</a:t>
            </a:r>
            <a:endParaRPr lang="en-US"/>
          </a:p>
        </p:txBody>
      </p:sp>
      <p:pic>
        <p:nvPicPr>
          <p:cNvPr id="7" name="Picture 6" descr="sg_taping_before_8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2372"/>
            <a:ext cx="9144000" cy="613325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171</Words>
  <Application>Microsoft Macintosh PowerPoint</Application>
  <PresentationFormat>On-screen Show (4:3)</PresentationFormat>
  <Paragraphs>38</Paragraphs>
  <Slides>19</Slides>
  <Notes>0</Notes>
  <HiddenSlides>0</HiddenSlides>
  <MMClips>0</MMClips>
  <ScaleCrop>false</ScaleCrop>
  <HeadingPairs>
    <vt:vector size="4" baseType="variant">
      <vt:variant>
        <vt:lpstr>Design Template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Office Theme</vt:lpstr>
      <vt:lpstr>Slide 0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</vt:vector>
  </TitlesOfParts>
  <Company>personal copy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0</dc:title>
  <dc:creator>Thomas Atwood</dc:creator>
  <cp:lastModifiedBy>Thomas Atwood</cp:lastModifiedBy>
  <cp:revision>1</cp:revision>
  <dcterms:created xsi:type="dcterms:W3CDTF">2012-02-15T19:15:03Z</dcterms:created>
  <dcterms:modified xsi:type="dcterms:W3CDTF">2012-02-15T19:24:34Z</dcterms:modified>
</cp:coreProperties>
</file>